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5" r:id="rId4"/>
    <p:sldId id="266" r:id="rId5"/>
    <p:sldId id="259" r:id="rId6"/>
    <p:sldId id="267" r:id="rId7"/>
    <p:sldId id="260" r:id="rId8"/>
    <p:sldId id="264" r:id="rId9"/>
    <p:sldId id="261" r:id="rId10"/>
    <p:sldId id="263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004C1B-CEF8-6B43-92E7-A7BD25AED2BD}" type="datetimeFigureOut">
              <a:rPr lang="en-US" smtClean="0"/>
              <a:t>1/22/20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923545-8DEC-C14E-A286-D25FA1B492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98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923545-8DEC-C14E-A286-D25FA1B4927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624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2AC3D-3A4E-774E-9139-9048D7B70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FFE7A1-893B-5440-9BD4-6CA3F4CFD6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9D87F-682E-7E4C-AB13-A0A93052F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6C3AD-E630-7047-BD10-748D3E2AA90F}" type="datetimeFigureOut">
              <a:rPr lang="en-US" smtClean="0"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40C85-8F8E-3246-A17D-C7F0CF4D9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C667B2-8B5D-884A-A30E-0779FDD42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0D8D7-D09F-D247-8FD4-4824F7DFD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09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05173-5717-9B4C-808B-8A7620BB4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F5C1AD-D8EA-3C4C-9871-0899A2DD5B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348FE-DB90-E742-A56E-DD07C219E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6C3AD-E630-7047-BD10-748D3E2AA90F}" type="datetimeFigureOut">
              <a:rPr lang="en-US" smtClean="0"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D4D77-2957-A74B-9463-4CE0BD8DC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386F7-DECC-0549-90D7-F242B1498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0D8D7-D09F-D247-8FD4-4824F7DFD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87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7E56CD-2BEC-EF4E-BB9A-82AA9B1C31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5D3245-787D-5749-AC21-58898F9EC2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F1CAF-1059-ED4B-81E6-B21E2DCD3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6C3AD-E630-7047-BD10-748D3E2AA90F}" type="datetimeFigureOut">
              <a:rPr lang="en-US" smtClean="0"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73D90-946F-2044-B743-C1080D82B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F1588-BC7D-6342-89C0-F993A92B3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0D8D7-D09F-D247-8FD4-4824F7DFD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3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5F566-4D7F-1647-964B-5DAFE2208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0E955-081D-A547-885B-FA84FB66B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83E81-5B60-D147-B379-F9D014137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6C3AD-E630-7047-BD10-748D3E2AA90F}" type="datetimeFigureOut">
              <a:rPr lang="en-US" smtClean="0"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1E180-D43B-9340-BDC2-A61919F8B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702CB4-69F7-7B48-B07B-AA77618DC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0D8D7-D09F-D247-8FD4-4824F7DFD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29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8B820-E1CF-7949-B3EA-8C498F77D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7429D-A0D7-3C4F-84FE-1601901F9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52D5C-98EC-584B-8757-102BFA92E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6C3AD-E630-7047-BD10-748D3E2AA90F}" type="datetimeFigureOut">
              <a:rPr lang="en-US" smtClean="0"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6AE8D-E7B5-324E-B0E8-6AA668AC8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BE984-AB45-C942-ACEF-367AC33AC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0D8D7-D09F-D247-8FD4-4824F7DFD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76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9328-348A-2E48-A454-28D15425B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555A6-48B8-494E-B561-74DE95824C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268049-91CB-AD49-9DE6-BCCD31D1AB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88B463-D2F4-264C-9EDB-A4F868CBE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6C3AD-E630-7047-BD10-748D3E2AA90F}" type="datetimeFigureOut">
              <a:rPr lang="en-US" smtClean="0"/>
              <a:t>1/22/20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685C4D-AB10-8547-B4FD-462B5E9DC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674C2D-E995-3248-9DDC-CD122AF81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0D8D7-D09F-D247-8FD4-4824F7DFD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9139F-2D1F-AE43-8D2B-DFFBD0139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F516F-D059-F642-B096-54A8299F4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7A26EA-6327-2146-A7E3-7C25E4F2F9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BFD6CD-4711-DB4C-AC41-A48FE47843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9579B2-03F4-434D-87D5-11244A13E6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47B687-C945-8A47-B9F2-B997BB640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6C3AD-E630-7047-BD10-748D3E2AA90F}" type="datetimeFigureOut">
              <a:rPr lang="en-US" smtClean="0"/>
              <a:t>1/22/20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FA82B0-E09A-4045-BAD0-14334178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13B893-610F-7946-955A-DED3BCE18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0D8D7-D09F-D247-8FD4-4824F7DFD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5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DD1A-210E-9F45-A465-CB91540C9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F6F901-FA4D-DD48-B3AF-65533D0A1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6C3AD-E630-7047-BD10-748D3E2AA90F}" type="datetimeFigureOut">
              <a:rPr lang="en-US" smtClean="0"/>
              <a:t>1/22/20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B8D344-FDBA-0F42-BB5C-471DC81FD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94C652-28DB-F542-9851-DD3361019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0D8D7-D09F-D247-8FD4-4824F7DFD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708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2D509B-284B-0C4F-AFCA-D27F1E6E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6C3AD-E630-7047-BD10-748D3E2AA90F}" type="datetimeFigureOut">
              <a:rPr lang="en-US" smtClean="0"/>
              <a:t>1/22/20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674231-A32E-9E44-BE60-B74487186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14992-08D2-5F4D-A889-41F26DBB6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0D8D7-D09F-D247-8FD4-4824F7DFD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79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07DCC-B379-1946-ACA8-2D8E7D621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C3B84-7B10-7D40-BA12-0F97D3BA5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59923-D376-0C46-BE60-92A98DD26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7235E-628E-364B-AC3B-CDC28633A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6C3AD-E630-7047-BD10-748D3E2AA90F}" type="datetimeFigureOut">
              <a:rPr lang="en-US" smtClean="0"/>
              <a:t>1/22/20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B5A591-56AB-A241-88A7-057002DF7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A4F467-D757-8746-87DB-07DFA0909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0D8D7-D09F-D247-8FD4-4824F7DFD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515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083F7-CE67-1A41-B086-C0E705D9A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527F4C-DAC5-574A-80B0-182A5B8E3A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39807-08A7-F749-934D-B58005ED2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C80852-57F0-344B-B970-C20D221CF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6C3AD-E630-7047-BD10-748D3E2AA90F}" type="datetimeFigureOut">
              <a:rPr lang="en-US" smtClean="0"/>
              <a:t>1/22/20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B2A7C-4F51-3641-9F16-57447E16C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CEC55-0D4B-2045-8DE1-869D31F9D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0D8D7-D09F-D247-8FD4-4824F7DFD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125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9389D6-F730-6642-AF07-5D62390E8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E0237-1E55-8845-9093-39115A465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B4111-1BED-8A4D-9E8D-3EABDC7EBB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15E6C3AD-E630-7047-BD10-748D3E2AA90F}" type="datetimeFigureOut">
              <a:rPr lang="en-US" smtClean="0"/>
              <a:pPr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1C85E-C41D-F44D-9E42-17605F2CB8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CF3FE-F182-1943-AF9B-A1F803C0E5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8A70D8D7-D09F-D247-8FD4-4824F7DFD3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88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senix.org/system/files/conference/nsdi15/nsdi15-paper-ousterhout.pdf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d.com/talks/sir_ken_robinson_do_schools_kill_creativity?referrer=playlist-the_most_popular_talks_of_al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bc.com/news/world-us-canada-50989423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939D0-4AE4-7B4C-BCC6-2FF4A94408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1743"/>
            <a:ext cx="9144000" cy="2387600"/>
          </a:xfrm>
        </p:spPr>
        <p:txBody>
          <a:bodyPr>
            <a:normAutofit/>
          </a:bodyPr>
          <a:lstStyle/>
          <a:p>
            <a:r>
              <a:rPr lang="en-US" sz="8000" u="sng" dirty="0"/>
              <a:t>CS 591 IG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A98C5C-7D16-3C4B-82BD-FF3BB70461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65707"/>
            <a:ext cx="9144000" cy="1655762"/>
          </a:xfrm>
        </p:spPr>
        <p:txBody>
          <a:bodyPr>
            <a:normAutofit/>
          </a:bodyPr>
          <a:lstStyle/>
          <a:p>
            <a:r>
              <a:rPr lang="en-US" sz="4800" dirty="0"/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1168356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82F52-2693-E84D-93E5-6F335EA29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87F41-01D0-FF43-8ED5-FE0362FA9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Academic Careers</a:t>
            </a:r>
          </a:p>
          <a:p>
            <a:pPr lvl="1"/>
            <a:r>
              <a:rPr lang="en-US" dirty="0"/>
              <a:t>Resources for networking, </a:t>
            </a:r>
          </a:p>
          <a:p>
            <a:pPr marL="457200" lvl="1" indent="0">
              <a:buNone/>
            </a:pPr>
            <a:r>
              <a:rPr lang="en-US" dirty="0"/>
              <a:t>a</a:t>
            </a:r>
            <a:r>
              <a:rPr lang="en-US"/>
              <a:t>dvice </a:t>
            </a:r>
            <a:r>
              <a:rPr lang="en-US" dirty="0"/>
              <a:t>&amp; opportunities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8A8DEB-2682-E14F-AA3B-E74758AFBC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66" r="5325"/>
          <a:stretch/>
        </p:blipFill>
        <p:spPr>
          <a:xfrm>
            <a:off x="6306065" y="173222"/>
            <a:ext cx="5754130" cy="651155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A15AC7E-9573-3844-B3E8-B4ACF1CC6C73}"/>
              </a:ext>
            </a:extLst>
          </p:cNvPr>
          <p:cNvSpPr/>
          <p:nvPr/>
        </p:nvSpPr>
        <p:spPr>
          <a:xfrm>
            <a:off x="6306065" y="1624292"/>
            <a:ext cx="3645243" cy="267729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C83B5B-7E6D-1C48-A4D5-9A172FE571A8}"/>
              </a:ext>
            </a:extLst>
          </p:cNvPr>
          <p:cNvSpPr/>
          <p:nvPr/>
        </p:nvSpPr>
        <p:spPr>
          <a:xfrm>
            <a:off x="6945529" y="726979"/>
            <a:ext cx="1599382" cy="267729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5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381B9-9013-D447-B901-0A9E82179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CF5B0-AA6B-CA4F-B5B9-4BADBC5CA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Speaker for next seminar?</a:t>
            </a:r>
          </a:p>
          <a:p>
            <a:r>
              <a:rPr lang="en-US" dirty="0"/>
              <a:t>Send me an email with your topic of choice and tentative week.</a:t>
            </a:r>
          </a:p>
        </p:txBody>
      </p:sp>
    </p:spTree>
    <p:extLst>
      <p:ext uri="{BB962C8B-B14F-4D97-AF65-F5344CB8AC3E}">
        <p14:creationId xmlns:p14="http://schemas.microsoft.com/office/powerpoint/2010/main" val="218809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C3CB2-907B-6E48-9FC6-47A51C44E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690" y="365125"/>
            <a:ext cx="10515600" cy="1325563"/>
          </a:xfrm>
        </p:spPr>
        <p:txBody>
          <a:bodyPr/>
          <a:lstStyle/>
          <a:p>
            <a:r>
              <a:rPr lang="en-US" dirty="0"/>
              <a:t>CS591 IG: Distributed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1B9EF-1F73-4848-AFE3-AD8D69FD6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0" y="1566041"/>
            <a:ext cx="10526110" cy="4705515"/>
          </a:xfrm>
        </p:spPr>
        <p:txBody>
          <a:bodyPr>
            <a:normAutofit/>
          </a:bodyPr>
          <a:lstStyle/>
          <a:p>
            <a:r>
              <a:rPr lang="en-US" dirty="0"/>
              <a:t> Goals</a:t>
            </a:r>
          </a:p>
          <a:p>
            <a:pPr lvl="1"/>
            <a:r>
              <a:rPr lang="en-US" dirty="0"/>
              <a:t>Read, present and have deep discussions on state-of-the-art research</a:t>
            </a:r>
          </a:p>
          <a:p>
            <a:pPr lvl="1"/>
            <a:r>
              <a:rPr lang="en-US" dirty="0"/>
              <a:t>Generate ideas</a:t>
            </a:r>
          </a:p>
          <a:p>
            <a:pPr lvl="1"/>
            <a:r>
              <a:rPr lang="en-US" dirty="0"/>
              <a:t>Improve quality of submissions</a:t>
            </a:r>
          </a:p>
          <a:p>
            <a:pPr lvl="1"/>
            <a:r>
              <a:rPr lang="en-US" dirty="0"/>
              <a:t>Learn about academic careers in Systems</a:t>
            </a:r>
          </a:p>
          <a:p>
            <a:r>
              <a:rPr lang="en-US" dirty="0"/>
              <a:t>How? 	</a:t>
            </a:r>
          </a:p>
          <a:p>
            <a:pPr lvl="1"/>
            <a:r>
              <a:rPr lang="en-US" dirty="0"/>
              <a:t>1 student compares and contrasts two related papers</a:t>
            </a:r>
          </a:p>
          <a:p>
            <a:pPr lvl="1"/>
            <a:r>
              <a:rPr lang="en-US" dirty="0"/>
              <a:t>2 students explore an area with four related papers</a:t>
            </a:r>
          </a:p>
          <a:p>
            <a:pPr lvl="1"/>
            <a:r>
              <a:rPr lang="en-US" dirty="0"/>
              <a:t>Present your work for feedback</a:t>
            </a:r>
          </a:p>
          <a:p>
            <a:pPr lvl="1"/>
            <a:r>
              <a:rPr lang="en-US" dirty="0"/>
              <a:t>Students present tools (e.g. build tools)</a:t>
            </a:r>
          </a:p>
          <a:p>
            <a:r>
              <a:rPr lang="en-US" dirty="0"/>
              <a:t>1 credit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D696F40-3D99-BD4A-A928-543A06EDBA0C}"/>
              </a:ext>
            </a:extLst>
          </p:cNvPr>
          <p:cNvGrpSpPr/>
          <p:nvPr/>
        </p:nvGrpSpPr>
        <p:grpSpPr>
          <a:xfrm>
            <a:off x="7250073" y="5150917"/>
            <a:ext cx="4700189" cy="1423304"/>
            <a:chOff x="6327228" y="5258442"/>
            <a:chExt cx="4700189" cy="142330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2F25C22-EAD9-FC4C-8BD1-F21DEC81D8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27228" y="5270801"/>
              <a:ext cx="1349425" cy="134234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9AC5355-8D2C-A448-A38B-05A96EA96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04641" y="5270799"/>
              <a:ext cx="1349426" cy="134234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4B663DA-A937-CC47-98AD-968D25D89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96602" y="5258442"/>
              <a:ext cx="1430815" cy="14233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5394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E9BE2-4F3F-7440-8968-A59D1E2DA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topics in distributed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7021B-FBBD-804C-91E5-36461F367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84925" cy="477288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AI/ML</a:t>
            </a:r>
          </a:p>
          <a:p>
            <a:r>
              <a:rPr lang="en-US" dirty="0"/>
              <a:t>Consensus/Blockchains</a:t>
            </a:r>
          </a:p>
          <a:p>
            <a:r>
              <a:rPr lang="en-US" dirty="0"/>
              <a:t>A PL approach to systems</a:t>
            </a:r>
          </a:p>
          <a:p>
            <a:r>
              <a:rPr lang="en-US" dirty="0"/>
              <a:t>Systems for ML </a:t>
            </a:r>
          </a:p>
          <a:p>
            <a:r>
              <a:rPr lang="en-US" dirty="0"/>
              <a:t>ML for systems</a:t>
            </a:r>
          </a:p>
          <a:p>
            <a:r>
              <a:rPr lang="en-US" dirty="0"/>
              <a:t>Verified Systems</a:t>
            </a:r>
          </a:p>
          <a:p>
            <a:r>
              <a:rPr lang="en-US" dirty="0"/>
              <a:t>Performance &amp; Observability</a:t>
            </a:r>
          </a:p>
          <a:p>
            <a:r>
              <a:rPr lang="en-US" dirty="0"/>
              <a:t>IoT/Edge</a:t>
            </a:r>
          </a:p>
          <a:p>
            <a:r>
              <a:rPr lang="en-US" dirty="0"/>
              <a:t>Microservices </a:t>
            </a:r>
          </a:p>
          <a:p>
            <a:r>
              <a:rPr lang="en-US" dirty="0"/>
              <a:t>OS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30040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6A7F6-74FC-534F-94C5-A690F1C15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9189B-E922-BD42-9FE5-89CA50AF7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Topic suggestions?</a:t>
            </a:r>
          </a:p>
          <a:p>
            <a:r>
              <a:rPr lang="en-US" dirty="0"/>
              <a:t>Ideas to incorporate in systems seminars?</a:t>
            </a:r>
          </a:p>
        </p:txBody>
      </p:sp>
    </p:spTree>
    <p:extLst>
      <p:ext uri="{BB962C8B-B14F-4D97-AF65-F5344CB8AC3E}">
        <p14:creationId xmlns:p14="http://schemas.microsoft.com/office/powerpoint/2010/main" val="1593057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8BD9F-7A67-5742-B307-B9EDD892D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we going to do this?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0BC80-920E-3C49-8496-E519F47A0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10784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Good talks</a:t>
            </a:r>
          </a:p>
          <a:p>
            <a:pPr lvl="1"/>
            <a:r>
              <a:rPr lang="en-US" dirty="0"/>
              <a:t>Tell a story, simplify, get feedback</a:t>
            </a:r>
          </a:p>
          <a:p>
            <a:pPr lvl="1"/>
            <a:endParaRPr lang="en-US" dirty="0"/>
          </a:p>
          <a:p>
            <a:r>
              <a:rPr lang="en-US" dirty="0"/>
              <a:t>Deep discussions?</a:t>
            </a:r>
          </a:p>
          <a:p>
            <a:pPr lvl="1"/>
            <a:r>
              <a:rPr lang="en-US" dirty="0"/>
              <a:t>Bring yourselves, not your screens (Optional) </a:t>
            </a:r>
          </a:p>
          <a:p>
            <a:pPr lvl="1"/>
            <a:r>
              <a:rPr lang="en-US" dirty="0"/>
              <a:t>Ask questions even if you think they are too simple</a:t>
            </a:r>
          </a:p>
          <a:p>
            <a:pPr lvl="1"/>
            <a:endParaRPr lang="en-US" dirty="0"/>
          </a:p>
          <a:p>
            <a:r>
              <a:rPr lang="en-US" dirty="0"/>
              <a:t>Submissions quality</a:t>
            </a:r>
          </a:p>
          <a:p>
            <a:pPr lvl="1"/>
            <a:r>
              <a:rPr lang="en-US" dirty="0"/>
              <a:t>Highlight high-quality presentations/visualization/writing in papers </a:t>
            </a:r>
          </a:p>
          <a:p>
            <a:pPr lvl="2"/>
            <a:r>
              <a:rPr lang="en-US" dirty="0"/>
              <a:t>Old idea, great presentation: Making Sense of Performance in Data Analytics Frameworks </a:t>
            </a:r>
            <a:r>
              <a:rPr lang="en-US" sz="1200" dirty="0"/>
              <a:t>(</a:t>
            </a:r>
            <a:r>
              <a:rPr lang="en-US" sz="1200" dirty="0">
                <a:hlinkClick r:id="rId2"/>
              </a:rPr>
              <a:t>https://www.usenix.org/system/files/conference/nsdi15/nsdi15-paper-ousterhout.pdf</a:t>
            </a:r>
            <a:r>
              <a:rPr lang="en-US" sz="1200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99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B9E9F-41B2-0C4A-BB67-BCA4F5AA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7D892-512A-3B45-B5E7-CB8958884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703" y="1735310"/>
            <a:ext cx="10688593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Generating ideas</a:t>
            </a:r>
          </a:p>
          <a:p>
            <a:pPr lvl="1"/>
            <a:r>
              <a:rPr lang="en-US" dirty="0"/>
              <a:t>Read and discuss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Build strong foundations in new areas where you hope to find a project – Jennifer </a:t>
            </a:r>
            <a:r>
              <a:rPr lang="en-US" dirty="0" err="1"/>
              <a:t>Widom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Remove fundamental assumptions from classic problems and check if you have a research problem – Jennifer </a:t>
            </a:r>
            <a:r>
              <a:rPr lang="en-US" dirty="0" err="1"/>
              <a:t>Widom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“If you're not prepared to be wrong, you will never come up with anything original” – Ken Robinson</a:t>
            </a:r>
          </a:p>
          <a:p>
            <a:pPr lvl="2"/>
            <a:r>
              <a:rPr lang="en-US" b="1" i="1" dirty="0">
                <a:hlinkClick r:id="rId3"/>
              </a:rPr>
              <a:t>The</a:t>
            </a:r>
            <a:r>
              <a:rPr lang="en-US" b="1" dirty="0">
                <a:hlinkClick r:id="rId3"/>
              </a:rPr>
              <a:t> </a:t>
            </a:r>
            <a:r>
              <a:rPr lang="en-US" dirty="0">
                <a:hlinkClick r:id="rId3"/>
              </a:rPr>
              <a:t>most popular talk on Ted</a:t>
            </a:r>
            <a:r>
              <a:rPr lang="en-US" dirty="0"/>
              <a:t> to date. </a:t>
            </a:r>
            <a:r>
              <a:rPr lang="en-US" sz="1300" dirty="0"/>
              <a:t>(</a:t>
            </a:r>
            <a:r>
              <a:rPr lang="en-US" sz="1300" dirty="0">
                <a:hlinkClick r:id="rId3"/>
              </a:rPr>
              <a:t>https://www.ted.com/talks/sir_ken_robinson_do_schools_kill_creativity?referrer=playlist-the_most_popular_talks_of_all</a:t>
            </a:r>
            <a:r>
              <a:rPr lang="en-US" sz="1300" dirty="0"/>
              <a:t>)</a:t>
            </a:r>
            <a:endParaRPr lang="en-US" dirty="0"/>
          </a:p>
          <a:p>
            <a:pPr lvl="2"/>
            <a:r>
              <a:rPr lang="en-US" b="1" dirty="0">
                <a:hlinkClick r:id="rId4"/>
              </a:rPr>
              <a:t>Nobel Prize-winning scientist Frances Arnold retracts paper </a:t>
            </a:r>
            <a:r>
              <a:rPr lang="en-US" sz="1300" b="1" dirty="0">
                <a:hlinkClick r:id="rId4"/>
              </a:rPr>
              <a:t>(</a:t>
            </a:r>
            <a:r>
              <a:rPr lang="en-US" sz="1300" dirty="0">
                <a:hlinkClick r:id="rId4"/>
              </a:rPr>
              <a:t>https://www.bbc.com/news/world-us-canada-50989423</a:t>
            </a:r>
            <a:r>
              <a:rPr lang="en-US" sz="1300" dirty="0"/>
              <a:t>)</a:t>
            </a:r>
          </a:p>
          <a:p>
            <a:pPr lvl="2"/>
            <a:r>
              <a:rPr lang="en-US" dirty="0"/>
              <a:t>“There is no such thing as failure, only feedback”</a:t>
            </a:r>
            <a:endParaRPr lang="en-US" sz="1300" dirty="0">
              <a:hlinkClick r:id="rId4"/>
            </a:endParaRPr>
          </a:p>
          <a:p>
            <a:pPr marL="457200" lvl="1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43553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35ADF-0515-2842-ACB1-D229B85A3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F5733-AA93-344D-9D51-B656CBFDC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847"/>
            <a:ext cx="10515600" cy="4351338"/>
          </a:xfrm>
        </p:spPr>
        <p:txBody>
          <a:bodyPr/>
          <a:lstStyle/>
          <a:p>
            <a:r>
              <a:rPr lang="en-US" dirty="0"/>
              <a:t>Academic Careers in Systems</a:t>
            </a:r>
          </a:p>
          <a:p>
            <a:pPr lvl="1"/>
            <a:r>
              <a:rPr lang="en-US" dirty="0"/>
              <a:t>Look for advice through Indy and </a:t>
            </a:r>
            <a:r>
              <a:rPr lang="en-US" dirty="0" err="1"/>
              <a:t>Tianyin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946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35ADF-0515-2842-ACB1-D229B85A3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F5733-AA93-344D-9D51-B656CBFDC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847"/>
            <a:ext cx="10515600" cy="4351338"/>
          </a:xfrm>
        </p:spPr>
        <p:txBody>
          <a:bodyPr/>
          <a:lstStyle/>
          <a:p>
            <a:r>
              <a:rPr lang="en-US" dirty="0"/>
              <a:t>Academic Careers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596652-DC14-7A46-B5C7-8B17B41AD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854" y="2146116"/>
            <a:ext cx="7854092" cy="43197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C8DAF2-F6F2-314F-98B3-171D5D1D5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4274" y="4910642"/>
            <a:ext cx="679964" cy="8881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2B06A1-F57C-2B4B-AEF6-615B288AB5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6060" y="3213146"/>
            <a:ext cx="763374" cy="772049"/>
          </a:xfrm>
          <a:prstGeom prst="rect">
            <a:avLst/>
          </a:prstGeom>
        </p:spPr>
      </p:pic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EA445968-57A7-D142-8D80-4AF5B2863063}"/>
              </a:ext>
            </a:extLst>
          </p:cNvPr>
          <p:cNvCxnSpPr>
            <a:cxnSpLocks/>
            <a:stCxn id="6" idx="1"/>
          </p:cNvCxnSpPr>
          <p:nvPr/>
        </p:nvCxnSpPr>
        <p:spPr>
          <a:xfrm rot="10800000" flipV="1">
            <a:off x="5969726" y="3599171"/>
            <a:ext cx="3026334" cy="955532"/>
          </a:xfrm>
          <a:prstGeom prst="curvedConnector3">
            <a:avLst>
              <a:gd name="adj1" fmla="val 50000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3FA789-2B94-0A40-9BAE-A248E6434CF1}"/>
              </a:ext>
            </a:extLst>
          </p:cNvPr>
          <p:cNvSpPr txBox="1"/>
          <p:nvPr/>
        </p:nvSpPr>
        <p:spPr>
          <a:xfrm>
            <a:off x="8798352" y="4185371"/>
            <a:ext cx="3225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The world of </a:t>
            </a:r>
            <a:r>
              <a:rPr lang="en-US" b="1" dirty="0">
                <a:latin typeface="Candara" panose="020E0502030303020204" pitchFamily="34" charset="0"/>
              </a:rPr>
              <a:t>academic Twitter</a:t>
            </a:r>
          </a:p>
        </p:txBody>
      </p:sp>
    </p:spTree>
    <p:extLst>
      <p:ext uri="{BB962C8B-B14F-4D97-AF65-F5344CB8AC3E}">
        <p14:creationId xmlns:p14="http://schemas.microsoft.com/office/powerpoint/2010/main" val="2401794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568CC-18F4-954C-B785-1A220B940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 Cont.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479FC63-4EC7-5849-9BED-607ACE4F7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645" y="-6178"/>
            <a:ext cx="599611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B75F43-A736-AD4B-B080-BC19E4DA241E}"/>
              </a:ext>
            </a:extLst>
          </p:cNvPr>
          <p:cNvSpPr/>
          <p:nvPr/>
        </p:nvSpPr>
        <p:spPr>
          <a:xfrm>
            <a:off x="6610865" y="6252519"/>
            <a:ext cx="3645243" cy="358346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3D6F57-B5A7-5D4E-82B2-7B9934B53E6A}"/>
              </a:ext>
            </a:extLst>
          </p:cNvPr>
          <p:cNvSpPr/>
          <p:nvPr/>
        </p:nvSpPr>
        <p:spPr>
          <a:xfrm>
            <a:off x="7245179" y="4588477"/>
            <a:ext cx="3645243" cy="267729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C08D4F-03A2-F646-90C3-99327EC09664}"/>
              </a:ext>
            </a:extLst>
          </p:cNvPr>
          <p:cNvSpPr txBox="1"/>
          <p:nvPr/>
        </p:nvSpPr>
        <p:spPr>
          <a:xfrm>
            <a:off x="838200" y="1690688"/>
            <a:ext cx="47079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ndara" panose="020E0502030303020204" pitchFamily="34" charset="0"/>
              </a:rPr>
              <a:t>An excellent avenue for networking outside of conferences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ndara" panose="020E05020303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ndara" panose="020E0502030303020204" pitchFamily="34" charset="0"/>
              </a:rPr>
              <a:t>Gain visibility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ndara" panose="020E05020303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ndara" panose="020E0502030303020204" pitchFamily="34" charset="0"/>
              </a:rPr>
              <a:t>People are happy to respond to tweets with questions or comments</a:t>
            </a:r>
          </a:p>
        </p:txBody>
      </p:sp>
    </p:spTree>
    <p:extLst>
      <p:ext uri="{BB962C8B-B14F-4D97-AF65-F5344CB8AC3E}">
        <p14:creationId xmlns:p14="http://schemas.microsoft.com/office/powerpoint/2010/main" val="2384625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</TotalTime>
  <Words>430</Words>
  <Application>Microsoft Macintosh PowerPoint</Application>
  <PresentationFormat>Widescreen</PresentationFormat>
  <Paragraphs>72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Candara</vt:lpstr>
      <vt:lpstr>Office Theme</vt:lpstr>
      <vt:lpstr>CS 591 IG</vt:lpstr>
      <vt:lpstr>CS591 IG: Distributed Systems</vt:lpstr>
      <vt:lpstr>All topics in distributed systems</vt:lpstr>
      <vt:lpstr>Suggestions?</vt:lpstr>
      <vt:lpstr>How are we going to do this? </vt:lpstr>
      <vt:lpstr>How? Cont.</vt:lpstr>
      <vt:lpstr>How? Cont.</vt:lpstr>
      <vt:lpstr>How? Cont.</vt:lpstr>
      <vt:lpstr>How? Cont.</vt:lpstr>
      <vt:lpstr>How? Cont.</vt:lpstr>
      <vt:lpstr>To 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45</cp:revision>
  <dcterms:created xsi:type="dcterms:W3CDTF">2020-01-19T21:38:44Z</dcterms:created>
  <dcterms:modified xsi:type="dcterms:W3CDTF">2020-01-22T19:38:59Z</dcterms:modified>
</cp:coreProperties>
</file>

<file path=docProps/thumbnail.jpeg>
</file>